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2" r:id="rId5"/>
    <p:sldId id="270" r:id="rId6"/>
    <p:sldId id="259" r:id="rId7"/>
    <p:sldId id="260" r:id="rId8"/>
    <p:sldId id="261" r:id="rId9"/>
    <p:sldId id="263" r:id="rId10"/>
    <p:sldId id="266" r:id="rId11"/>
    <p:sldId id="271" r:id="rId12"/>
    <p:sldId id="272" r:id="rId13"/>
    <p:sldId id="267" r:id="rId14"/>
    <p:sldId id="264" r:id="rId15"/>
    <p:sldId id="265" r:id="rId16"/>
    <p:sldId id="268" r:id="rId17"/>
    <p:sldId id="26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132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7EE03C-C8EE-4FEC-5C86-E16CA44015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68BFFA-42C7-26C7-A905-12296CAE13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69F101-28F5-45C6-4B43-20F9B9894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F4CFB-481B-4317-B1E9-D56DCE6460D0}" type="datetimeFigureOut">
              <a:rPr lang="en-GB" smtClean="0"/>
              <a:t>22/04/2023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32F2DE-76B6-82CB-10FD-4C301A501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BA02E2-C769-F574-7C10-852319702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E6E8D-3B97-4BC3-B654-E6260CE1DB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2140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B4C4E4-545F-018F-1B3C-6BCA41B1B9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8FC7F2-33ED-A195-A4DA-8AA1B1D4CE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DA1ACF-550B-FD88-1F43-4A871C67F4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F4CFB-481B-4317-B1E9-D56DCE6460D0}" type="datetimeFigureOut">
              <a:rPr lang="en-GB" smtClean="0"/>
              <a:t>22/04/2023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E64987-10EF-23A2-05AB-315FE4287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1DBB51-FA06-D3D6-984E-D4B3C5566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E6E8D-3B97-4BC3-B654-E6260CE1DB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557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A61B77-FEB7-087B-2E01-7696ECBA2D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8D75C3-ECB0-1C3A-FC43-83DB952A2D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1B9F6D-8C94-1F88-7921-E2C978869E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F4CFB-481B-4317-B1E9-D56DCE6460D0}" type="datetimeFigureOut">
              <a:rPr lang="en-GB" smtClean="0"/>
              <a:t>22/04/2023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50BAE3-1A4A-6BE4-CE8B-81175A4AA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E9BD3C-B862-CBC8-468A-DC8A6BA3A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E6E8D-3B97-4BC3-B654-E6260CE1DB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6351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6FBB7F-2DAE-B89D-A07D-1FBCD52BA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2A0CA8-EFFB-731B-E3D0-FE2F34901B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79D634-04B1-E433-2158-96D3B99FD2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2A40FB-701F-0B06-848D-0ED68F0C5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F4CFB-481B-4317-B1E9-D56DCE6460D0}" type="datetimeFigureOut">
              <a:rPr lang="en-GB" smtClean="0"/>
              <a:t>22/04/2023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59E8DA-1ED7-BE9E-F557-5F0650165C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25A761-3F7A-7F55-88CF-D15250DDC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E6E8D-3B97-4BC3-B654-E6260CE1DB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6940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4A3CEE-47C3-91C8-9379-99F85BBAC3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132675-992F-3AF1-63BE-E42D520C6E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277889-7063-2561-B46A-E00FEA9C77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CF7825E-317B-4DC5-7B80-4CDCCAE0A4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F2D852-FDB2-D4F7-73FD-858ACE5CB3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9C55C43-F000-8F32-8F4F-C65D6B051A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F4CFB-481B-4317-B1E9-D56DCE6460D0}" type="datetimeFigureOut">
              <a:rPr lang="en-GB" smtClean="0"/>
              <a:t>22/04/2023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007CB3B-CC1B-D6C2-030D-CA4EAE62D1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1A0143-3422-DD9A-9105-B0F0681530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E6E8D-3B97-4BC3-B654-E6260CE1DB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0707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59B2B-79C4-191E-1BA4-EAC30907F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6C4AD3-5A29-75CF-6A9D-3C661B243F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F4CFB-481B-4317-B1E9-D56DCE6460D0}" type="datetimeFigureOut">
              <a:rPr lang="en-GB" smtClean="0"/>
              <a:t>22/04/2023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5DC0248-88D6-8311-D323-2D9903A15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0A41A2-518B-3A28-50AC-BB5B61AAA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E6E8D-3B97-4BC3-B654-E6260CE1DB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3869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6757091-71D7-1411-5A9C-94E493DE0D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F4CFB-481B-4317-B1E9-D56DCE6460D0}" type="datetimeFigureOut">
              <a:rPr lang="en-GB" smtClean="0"/>
              <a:t>22/04/2023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8E3831-11D7-CB27-4FB2-D49F1FF5E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37C44E-1770-5B4F-58E0-1409632936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E6E8D-3B97-4BC3-B654-E6260CE1DB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183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A89F9D-DF77-9AD6-3139-7D5C52839E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55EC62-EFD6-6892-58C8-068ADEAE83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7E4841-E589-D2A0-D534-C9873DC4D1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94EB5C-2A4A-7041-1CB6-7F56727112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F4CFB-481B-4317-B1E9-D56DCE6460D0}" type="datetimeFigureOut">
              <a:rPr lang="en-GB" smtClean="0"/>
              <a:t>22/04/2023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C7F5B1-DAA9-8039-CDE4-D41CA1D6C5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6CF0DD-8558-ABE4-157E-87466E43CD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E6E8D-3B97-4BC3-B654-E6260CE1DB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023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911C4-D90E-CA7A-E546-ED615EE1DA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8FA945E-457A-FBF9-0E66-D7164B6D8D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6E2352-C7EE-3422-10DF-9C00CBD9DF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1AFFFB-E91B-3878-0DA9-593B33CC09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F4CFB-481B-4317-B1E9-D56DCE6460D0}" type="datetimeFigureOut">
              <a:rPr lang="en-GB" smtClean="0"/>
              <a:t>22/04/2023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909046-474F-AA93-DDE8-A55365E5A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0F5AD1-4A9F-F6C4-76B2-CC3A5BA4F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E6E8D-3B97-4BC3-B654-E6260CE1DB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42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4AF36-3B49-97F6-93E3-202147EF9F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A203774-FBED-E5A3-156A-87A033E010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6AF26A-DE73-753F-8147-4D32C3113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F4CFB-481B-4317-B1E9-D56DCE6460D0}" type="datetimeFigureOut">
              <a:rPr lang="en-GB" smtClean="0"/>
              <a:t>22/04/2023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AA532E-5B76-C4CF-F9D3-293D5BFE8A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2435B6-7FCF-6583-D4E4-FC776E7AE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E6E8D-3B97-4BC3-B654-E6260CE1DB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7166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5203A1C-4789-A00A-1686-4B9806C1A6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57F4B6-6ECA-5F65-119B-1949542E91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BF0AD8-CAD5-460B-0FD6-0A1A1F8DE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F4CFB-481B-4317-B1E9-D56DCE6460D0}" type="datetimeFigureOut">
              <a:rPr lang="en-GB" smtClean="0"/>
              <a:t>22/04/2023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35F445-5202-A36D-51A8-E5624F8AF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40F35E-9E36-8721-7EBA-559DAD4396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E6E8D-3B97-4BC3-B654-E6260CE1DB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30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FF87209-7149-7521-C245-178CA0D9B9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69516A-D86A-EF68-FC03-305912A761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672E19-F797-7979-6ED8-1DA6958A6A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0F4CFB-481B-4317-B1E9-D56DCE6460D0}" type="datetimeFigureOut">
              <a:rPr lang="en-GB" smtClean="0"/>
              <a:t>22/04/2023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8D885D-FA04-EDCA-3447-29B515D4FE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B3C987-E227-F4B7-4752-17DCC0D1C1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3E6E8D-3B97-4BC3-B654-E6260CE1DB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127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931D26-B1E5-A4CC-4B71-2F29781C9A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Gambia 2023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AB4B3D-E198-779B-D8B4-340D4B15693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err="1"/>
              <a:t>Moosa</a:t>
            </a:r>
            <a:r>
              <a:rPr lang="en-GB" dirty="0"/>
              <a:t> Bear on his first adventure</a:t>
            </a:r>
          </a:p>
        </p:txBody>
      </p:sp>
    </p:spTree>
    <p:extLst>
      <p:ext uri="{BB962C8B-B14F-4D97-AF65-F5344CB8AC3E}">
        <p14:creationId xmlns:p14="http://schemas.microsoft.com/office/powerpoint/2010/main" val="1657787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4D190AA-53F6-8BE3-2A00-BBF283016A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158" y="90311"/>
            <a:ext cx="5418574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0DB00A2-D232-AA3E-0C90-2DE0E92BE4D7}"/>
              </a:ext>
            </a:extLst>
          </p:cNvPr>
          <p:cNvSpPr txBox="1"/>
          <p:nvPr/>
        </p:nvSpPr>
        <p:spPr>
          <a:xfrm>
            <a:off x="6637866" y="1241778"/>
            <a:ext cx="46961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Twinkl" panose="02000000000000000000" pitchFamily="2" charset="0"/>
              </a:rPr>
              <a:t>I met the security man.</a:t>
            </a:r>
          </a:p>
        </p:txBody>
      </p:sp>
    </p:spTree>
    <p:extLst>
      <p:ext uri="{BB962C8B-B14F-4D97-AF65-F5344CB8AC3E}">
        <p14:creationId xmlns:p14="http://schemas.microsoft.com/office/powerpoint/2010/main" val="9546516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6301AD-6A96-43E4-83CE-D78DDB89B9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751" y="0"/>
            <a:ext cx="5370364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DCCA0D4-3D22-7A2B-2488-C748A78F61CA}"/>
              </a:ext>
            </a:extLst>
          </p:cNvPr>
          <p:cNvSpPr txBox="1"/>
          <p:nvPr/>
        </p:nvSpPr>
        <p:spPr>
          <a:xfrm>
            <a:off x="6637866" y="1241778"/>
            <a:ext cx="46961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Twinkl" panose="02000000000000000000" pitchFamily="2" charset="0"/>
              </a:rPr>
              <a:t>I am on the aeroplane.</a:t>
            </a:r>
          </a:p>
        </p:txBody>
      </p:sp>
    </p:spTree>
    <p:extLst>
      <p:ext uri="{BB962C8B-B14F-4D97-AF65-F5344CB8AC3E}">
        <p14:creationId xmlns:p14="http://schemas.microsoft.com/office/powerpoint/2010/main" val="7045312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AFBF9B0-3502-14E4-C6A2-E02BD74D8C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030" y="112889"/>
            <a:ext cx="5525762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FB4AB3E-479C-9041-1F54-C124E1749F57}"/>
              </a:ext>
            </a:extLst>
          </p:cNvPr>
          <p:cNvSpPr txBox="1"/>
          <p:nvPr/>
        </p:nvSpPr>
        <p:spPr>
          <a:xfrm>
            <a:off x="6637866" y="1241778"/>
            <a:ext cx="469617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Twinkl" panose="02000000000000000000" pitchFamily="2" charset="0"/>
              </a:rPr>
              <a:t>A cup of tea to start the day.</a:t>
            </a:r>
          </a:p>
          <a:p>
            <a:r>
              <a:rPr lang="en-GB" sz="3200" dirty="0">
                <a:latin typeface="Twinkl" panose="02000000000000000000" pitchFamily="2" charset="0"/>
              </a:rPr>
              <a:t>I can see my new friends waiting for me.</a:t>
            </a:r>
          </a:p>
        </p:txBody>
      </p:sp>
    </p:spTree>
    <p:extLst>
      <p:ext uri="{BB962C8B-B14F-4D97-AF65-F5344CB8AC3E}">
        <p14:creationId xmlns:p14="http://schemas.microsoft.com/office/powerpoint/2010/main" val="2833538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8B6B456-B551-370B-E4FE-A21CE3FF23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6210" y="0"/>
            <a:ext cx="9199579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C16AECD-F358-AA60-B886-FFA9DFB72FEB}"/>
              </a:ext>
            </a:extLst>
          </p:cNvPr>
          <p:cNvSpPr txBox="1"/>
          <p:nvPr/>
        </p:nvSpPr>
        <p:spPr>
          <a:xfrm>
            <a:off x="609600" y="5222711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Twinkl" panose="02000000000000000000" pitchFamily="2" charset="0"/>
              </a:rPr>
              <a:t>First job is to unpack and sort the books. </a:t>
            </a:r>
          </a:p>
        </p:txBody>
      </p:sp>
    </p:spTree>
    <p:extLst>
      <p:ext uri="{BB962C8B-B14F-4D97-AF65-F5344CB8AC3E}">
        <p14:creationId xmlns:p14="http://schemas.microsoft.com/office/powerpoint/2010/main" val="13823135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6920908-CF46-3E5C-EF89-C945981917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4897" y="0"/>
            <a:ext cx="8922205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BADA5A6-A077-DFE7-11AF-F11E11206414}"/>
              </a:ext>
            </a:extLst>
          </p:cNvPr>
          <p:cNvSpPr txBox="1"/>
          <p:nvPr/>
        </p:nvSpPr>
        <p:spPr>
          <a:xfrm>
            <a:off x="132741" y="4762841"/>
            <a:ext cx="469617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Twinkl" panose="02000000000000000000" pitchFamily="2" charset="0"/>
              </a:rPr>
              <a:t>I went to Nuhu school.</a:t>
            </a:r>
          </a:p>
          <a:p>
            <a:r>
              <a:rPr lang="en-GB" sz="2800" dirty="0">
                <a:latin typeface="Twinkl" panose="02000000000000000000" pitchFamily="2" charset="0"/>
              </a:rPr>
              <a:t>This is called the Nursery class- 5-6 year olds. There are 50 children and only a blackboard and benches.</a:t>
            </a:r>
          </a:p>
        </p:txBody>
      </p:sp>
    </p:spTree>
    <p:extLst>
      <p:ext uri="{BB962C8B-B14F-4D97-AF65-F5344CB8AC3E}">
        <p14:creationId xmlns:p14="http://schemas.microsoft.com/office/powerpoint/2010/main" val="16375874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5591CA2-7ACB-815D-23F7-561F9F3664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462" y="0"/>
            <a:ext cx="9314053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245D5EC-FCFC-1A39-2296-71E9011B04BC}"/>
              </a:ext>
            </a:extLst>
          </p:cNvPr>
          <p:cNvSpPr txBox="1"/>
          <p:nvPr/>
        </p:nvSpPr>
        <p:spPr>
          <a:xfrm>
            <a:off x="9770893" y="2130140"/>
            <a:ext cx="1964267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Twinkl" panose="02000000000000000000" pitchFamily="2" charset="0"/>
              </a:rPr>
              <a:t>I went to the market to buy boxes. There are no big shops in </a:t>
            </a:r>
            <a:r>
              <a:rPr lang="en-GB" sz="2400" dirty="0" err="1">
                <a:latin typeface="Twinkl" panose="02000000000000000000" pitchFamily="2" charset="0"/>
              </a:rPr>
              <a:t>Brikhama</a:t>
            </a:r>
            <a:r>
              <a:rPr lang="en-GB" sz="2400" dirty="0">
                <a:latin typeface="Twinkl" panose="02000000000000000000" pitchFamily="2" charset="0"/>
              </a:rPr>
              <a:t>, everything is sold in market stalls like this.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3F4FB97-C874-DE68-E56D-DA28CBEA2073}"/>
              </a:ext>
            </a:extLst>
          </p:cNvPr>
          <p:cNvSpPr txBox="1"/>
          <p:nvPr/>
        </p:nvSpPr>
        <p:spPr>
          <a:xfrm>
            <a:off x="5966538" y="139679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https://photos.google.com/photo/AF1QipMMwniSB6zXKn4oB3XqLTodm98fuU3O5IIGW4sm</a:t>
            </a:r>
          </a:p>
        </p:txBody>
      </p:sp>
    </p:spTree>
    <p:extLst>
      <p:ext uri="{BB962C8B-B14F-4D97-AF65-F5344CB8AC3E}">
        <p14:creationId xmlns:p14="http://schemas.microsoft.com/office/powerpoint/2010/main" val="15767680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B46CF5E-8A25-F354-E849-EF451415A8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8802" y="0"/>
            <a:ext cx="99543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6285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403D5F-671D-7B18-EECD-206DFA129D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717" y="0"/>
            <a:ext cx="9126922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B04C4B3-8340-CC8B-4AEC-06DCDC12F01C}"/>
              </a:ext>
            </a:extLst>
          </p:cNvPr>
          <p:cNvSpPr txBox="1"/>
          <p:nvPr/>
        </p:nvSpPr>
        <p:spPr>
          <a:xfrm>
            <a:off x="813515" y="5854890"/>
            <a:ext cx="388266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Twinkl" panose="02000000000000000000" pitchFamily="2" charset="0"/>
              </a:rPr>
              <a:t>I put the books in the boxes.</a:t>
            </a:r>
          </a:p>
        </p:txBody>
      </p:sp>
    </p:spTree>
    <p:extLst>
      <p:ext uri="{BB962C8B-B14F-4D97-AF65-F5344CB8AC3E}">
        <p14:creationId xmlns:p14="http://schemas.microsoft.com/office/powerpoint/2010/main" val="39075315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EB985E1-786A-8B34-C0C4-D1353A0BC0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187" y="0"/>
            <a:ext cx="5253404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AD53B88-B6B8-8981-7857-DC86B97B794A}"/>
              </a:ext>
            </a:extLst>
          </p:cNvPr>
          <p:cNvSpPr txBox="1"/>
          <p:nvPr/>
        </p:nvSpPr>
        <p:spPr>
          <a:xfrm>
            <a:off x="6319346" y="519722"/>
            <a:ext cx="288771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latin typeface="Twinkl" panose="02000000000000000000" pitchFamily="2" charset="0"/>
              </a:rPr>
              <a:t>The children were so grateful for all the books. We read th</a:t>
            </a:r>
            <a:r>
              <a:rPr lang="en-GB" dirty="0">
                <a:latin typeface="Twinkl" panose="02000000000000000000" pitchFamily="2" charset="0"/>
              </a:rPr>
              <a:t>em The Hungry caterpillar .</a:t>
            </a:r>
            <a:endParaRPr lang="en-GB" sz="1800" dirty="0"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69380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175EC9-F230-249F-4BDF-12AB1BDCD5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841" y="253720"/>
            <a:ext cx="8109008" cy="616284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5BFC944-4404-198C-3743-45D095B4D44E}"/>
              </a:ext>
            </a:extLst>
          </p:cNvPr>
          <p:cNvSpPr txBox="1"/>
          <p:nvPr/>
        </p:nvSpPr>
        <p:spPr>
          <a:xfrm>
            <a:off x="8852339" y="619376"/>
            <a:ext cx="217564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latin typeface="Twinkl" panose="02000000000000000000" pitchFamily="2" charset="0"/>
              </a:rPr>
              <a:t>We bought pots of paint in the market and painted a mural on the wall.</a:t>
            </a:r>
          </a:p>
          <a:p>
            <a:endParaRPr lang="en-GB" sz="1800" dirty="0"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36065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7E6DDEE-F260-38BA-A5C7-071283F7B5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335" y="449317"/>
            <a:ext cx="96668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3579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E730DD-5C1F-1F80-DE02-9406FEBDD7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000" y="0"/>
            <a:ext cx="9523734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DE56B02-B8F3-20F1-1651-02EB1EDAEABE}"/>
              </a:ext>
            </a:extLst>
          </p:cNvPr>
          <p:cNvSpPr txBox="1"/>
          <p:nvPr/>
        </p:nvSpPr>
        <p:spPr>
          <a:xfrm>
            <a:off x="833334" y="334622"/>
            <a:ext cx="6096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Twinkl" panose="02000000000000000000" pitchFamily="2" charset="0"/>
              </a:rPr>
              <a:t>I got some exercise books with my last money as a gift for the school.</a:t>
            </a:r>
          </a:p>
        </p:txBody>
      </p:sp>
    </p:spTree>
    <p:extLst>
      <p:ext uri="{BB962C8B-B14F-4D97-AF65-F5344CB8AC3E}">
        <p14:creationId xmlns:p14="http://schemas.microsoft.com/office/powerpoint/2010/main" val="26261904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462651E-C63E-1BCF-7B1F-1A5A7ED88D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421" y="126124"/>
            <a:ext cx="9640290" cy="628439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7361B6A-CA5E-6031-CCA6-CC6463F59F1E}"/>
              </a:ext>
            </a:extLst>
          </p:cNvPr>
          <p:cNvSpPr txBox="1"/>
          <p:nvPr/>
        </p:nvSpPr>
        <p:spPr>
          <a:xfrm>
            <a:off x="376402" y="5764185"/>
            <a:ext cx="982388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latin typeface="Twinkl" panose="02000000000000000000" pitchFamily="2" charset="0"/>
              </a:rPr>
              <a:t>We put the remaining money towards buying chickens for the school. 500 chickens will lay enough eggs to pay for 2 teachers. This is a sustainable way to help the school. </a:t>
            </a:r>
          </a:p>
        </p:txBody>
      </p:sp>
    </p:spTree>
    <p:extLst>
      <p:ext uri="{BB962C8B-B14F-4D97-AF65-F5344CB8AC3E}">
        <p14:creationId xmlns:p14="http://schemas.microsoft.com/office/powerpoint/2010/main" val="28925329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CE9C9EF-D2BA-6109-B1C0-8D20A881E9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213" y="101600"/>
            <a:ext cx="5280949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4883E85-9C61-AAC5-A56F-BD9FD4BAC895}"/>
              </a:ext>
            </a:extLst>
          </p:cNvPr>
          <p:cNvSpPr txBox="1"/>
          <p:nvPr/>
        </p:nvSpPr>
        <p:spPr>
          <a:xfrm>
            <a:off x="6096000" y="3059668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Twinkl" panose="02000000000000000000" pitchFamily="2" charset="0"/>
              </a:rPr>
              <a:t>I made lots of friends.</a:t>
            </a:r>
          </a:p>
        </p:txBody>
      </p:sp>
    </p:spTree>
    <p:extLst>
      <p:ext uri="{BB962C8B-B14F-4D97-AF65-F5344CB8AC3E}">
        <p14:creationId xmlns:p14="http://schemas.microsoft.com/office/powerpoint/2010/main" val="22587625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1417807-041D-2A01-FE70-FD2D42720B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133" y="112889"/>
            <a:ext cx="5205646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0CD103C-B273-3454-CF76-1E7316230F6D}"/>
              </a:ext>
            </a:extLst>
          </p:cNvPr>
          <p:cNvSpPr txBox="1"/>
          <p:nvPr/>
        </p:nvSpPr>
        <p:spPr>
          <a:xfrm>
            <a:off x="6191223" y="2739155"/>
            <a:ext cx="304737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Twinkl" panose="02000000000000000000" pitchFamily="2" charset="0"/>
              </a:rPr>
              <a:t>I came home feeling tired and grateful for a wonderful adventure..</a:t>
            </a:r>
          </a:p>
          <a:p>
            <a:r>
              <a:rPr lang="en-GB" sz="2400" dirty="0">
                <a:latin typeface="Twinkl" panose="02000000000000000000" pitchFamily="2" charset="0"/>
              </a:rPr>
              <a:t>Can I </a:t>
            </a:r>
            <a:r>
              <a:rPr lang="en-GB" sz="2400">
                <a:latin typeface="Twinkl" panose="02000000000000000000" pitchFamily="2" charset="0"/>
              </a:rPr>
              <a:t>go again?</a:t>
            </a:r>
            <a:endParaRPr lang="en-GB" sz="2400" dirty="0"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8831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41764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1174</TotalTime>
  <Words>227</Words>
  <Application>Microsoft Office PowerPoint</Application>
  <PresentationFormat>Widescreen</PresentationFormat>
  <Paragraphs>19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Twinkl</vt:lpstr>
      <vt:lpstr>Office Theme</vt:lpstr>
      <vt:lpstr>Gambia 2023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Gillian Almond</dc:creator>
  <cp:lastModifiedBy>Gillian Almond</cp:lastModifiedBy>
  <cp:revision>3</cp:revision>
  <dcterms:created xsi:type="dcterms:W3CDTF">2023-04-17T20:59:24Z</dcterms:created>
  <dcterms:modified xsi:type="dcterms:W3CDTF">2023-04-23T18:34:00Z</dcterms:modified>
</cp:coreProperties>
</file>